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p:cViewPr>
        <p:scale>
          <a:sx n="60" d="100"/>
          <a:sy n="60" d="100"/>
        </p:scale>
        <p:origin x="-1704"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EBD4D4C-E8D5-4812-8F22-45223D2C5391}" type="datetimeFigureOut">
              <a:rPr lang="en-GB" smtClean="0"/>
              <a:t>25/04/2015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212597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BD4D4C-E8D5-4812-8F22-45223D2C5391}" type="datetimeFigureOut">
              <a:rPr lang="en-GB" smtClean="0"/>
              <a:t>25/04/2015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96384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BD4D4C-E8D5-4812-8F22-45223D2C5391}" type="datetimeFigureOut">
              <a:rPr lang="en-GB" smtClean="0"/>
              <a:t>25/04/2015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93546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EBD4D4C-E8D5-4812-8F22-45223D2C5391}" type="datetimeFigureOut">
              <a:rPr lang="en-GB" smtClean="0"/>
              <a:t>25/04/2015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92003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BD4D4C-E8D5-4812-8F22-45223D2C5391}" type="datetimeFigureOut">
              <a:rPr lang="en-GB" smtClean="0"/>
              <a:t>25/04/2015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2440590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EBD4D4C-E8D5-4812-8F22-45223D2C5391}" type="datetimeFigureOut">
              <a:rPr lang="en-GB" smtClean="0"/>
              <a:t>25/04/2015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337178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EBD4D4C-E8D5-4812-8F22-45223D2C5391}" type="datetimeFigureOut">
              <a:rPr lang="en-GB" smtClean="0"/>
              <a:t>25/04/2015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298010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EBD4D4C-E8D5-4812-8F22-45223D2C5391}" type="datetimeFigureOut">
              <a:rPr lang="en-GB" smtClean="0"/>
              <a:t>25/04/2015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3325276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D4D4C-E8D5-4812-8F22-45223D2C5391}" type="datetimeFigureOut">
              <a:rPr lang="en-GB" smtClean="0"/>
              <a:t>25/04/2015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2723491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D4D4C-E8D5-4812-8F22-45223D2C5391}" type="datetimeFigureOut">
              <a:rPr lang="en-GB" smtClean="0"/>
              <a:t>25/04/2015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799556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BD4D4C-E8D5-4812-8F22-45223D2C5391}" type="datetimeFigureOut">
              <a:rPr lang="en-GB" smtClean="0"/>
              <a:t>25/04/2015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80029D-BD7D-4644-B9C1-608F39AA993D}" type="slidenum">
              <a:rPr lang="en-GB" smtClean="0"/>
              <a:t>‹#›</a:t>
            </a:fld>
            <a:endParaRPr lang="en-GB"/>
          </a:p>
        </p:txBody>
      </p:sp>
    </p:spTree>
    <p:extLst>
      <p:ext uri="{BB962C8B-B14F-4D97-AF65-F5344CB8AC3E}">
        <p14:creationId xmlns:p14="http://schemas.microsoft.com/office/powerpoint/2010/main" val="978020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BD4D4C-E8D5-4812-8F22-45223D2C5391}" type="datetimeFigureOut">
              <a:rPr lang="en-GB" smtClean="0"/>
              <a:t>25/04/2015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80029D-BD7D-4644-B9C1-608F39AA993D}" type="slidenum">
              <a:rPr lang="en-GB" smtClean="0"/>
              <a:t>‹#›</a:t>
            </a:fld>
            <a:endParaRPr lang="en-GB"/>
          </a:p>
        </p:txBody>
      </p:sp>
    </p:spTree>
    <p:extLst>
      <p:ext uri="{BB962C8B-B14F-4D97-AF65-F5344CB8AC3E}">
        <p14:creationId xmlns:p14="http://schemas.microsoft.com/office/powerpoint/2010/main" val="976607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hyperlink" Target="http://www.wix.co.uk/" TargetMode="Externa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8045" y="3017837"/>
            <a:ext cx="7772400" cy="1470025"/>
          </a:xfrm>
        </p:spPr>
        <p:txBody>
          <a:bodyPr>
            <a:normAutofit/>
          </a:bodyPr>
          <a:lstStyle/>
          <a:p>
            <a:r>
              <a:rPr lang="en-GB" sz="3200" dirty="0" smtClean="0"/>
              <a:t>By Rebecca Bray</a:t>
            </a:r>
            <a:endParaRPr lang="en-GB" sz="3200" dirty="0"/>
          </a:p>
        </p:txBody>
      </p:sp>
      <p:sp>
        <p:nvSpPr>
          <p:cNvPr id="3" name="Title 1"/>
          <p:cNvSpPr txBox="1">
            <a:spLocks/>
          </p:cNvSpPr>
          <p:nvPr/>
        </p:nvSpPr>
        <p:spPr>
          <a:xfrm>
            <a:off x="838200" y="22828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Evaluation Question 6</a:t>
            </a:r>
            <a:endParaRPr lang="en-GB" dirty="0"/>
          </a:p>
        </p:txBody>
      </p:sp>
    </p:spTree>
    <p:extLst>
      <p:ext uri="{BB962C8B-B14F-4D97-AF65-F5344CB8AC3E}">
        <p14:creationId xmlns:p14="http://schemas.microsoft.com/office/powerpoint/2010/main" val="1820889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Hardware</a:t>
            </a:r>
            <a:endParaRPr lang="en-GB" sz="3200" dirty="0"/>
          </a:p>
        </p:txBody>
      </p:sp>
      <p:sp>
        <p:nvSpPr>
          <p:cNvPr id="3" name="Content Placeholder 2"/>
          <p:cNvSpPr>
            <a:spLocks noGrp="1"/>
          </p:cNvSpPr>
          <p:nvPr>
            <p:ph idx="1"/>
          </p:nvPr>
        </p:nvSpPr>
        <p:spPr>
          <a:xfrm>
            <a:off x="457200" y="1268760"/>
            <a:ext cx="8229600" cy="4857403"/>
          </a:xfrm>
        </p:spPr>
        <p:txBody>
          <a:bodyPr>
            <a:normAutofit/>
          </a:bodyPr>
          <a:lstStyle/>
          <a:p>
            <a:pPr marL="0" indent="0">
              <a:buNone/>
            </a:pPr>
            <a:r>
              <a:rPr lang="en-GB" sz="1200" dirty="0" smtClean="0"/>
              <a:t>I have learned how to operate and use my camera to achieve different images. I have learnt how to use the flash effectively on </a:t>
            </a:r>
            <a:r>
              <a:rPr lang="en-GB" sz="1200" dirty="0" smtClean="0"/>
              <a:t>a number of images. </a:t>
            </a:r>
            <a:r>
              <a:rPr lang="en-GB" sz="1200" dirty="0" smtClean="0"/>
              <a:t>I have done this by researching and practicing taking images before the shoots</a:t>
            </a:r>
            <a:r>
              <a:rPr lang="en-GB" sz="1200" dirty="0" smtClean="0"/>
              <a:t>. I think that this has helped me to get images that look detailed, high quality and professional for my magazine. Without the research and practice I wouldn’t have been able to capture as many good images that I did in the differen</a:t>
            </a:r>
            <a:r>
              <a:rPr lang="en-GB" sz="1200" dirty="0" smtClean="0"/>
              <a:t>t shoots.</a:t>
            </a:r>
            <a:endParaRPr lang="en-GB" sz="1200" dirty="0" smtClean="0"/>
          </a:p>
          <a:p>
            <a:pPr marL="0" indent="0">
              <a:buNone/>
            </a:pPr>
            <a:endParaRPr lang="en-GB" sz="1200" dirty="0" smtClean="0"/>
          </a:p>
          <a:p>
            <a:pPr marL="0" indent="0">
              <a:buNone/>
            </a:pPr>
            <a:r>
              <a:rPr lang="en-GB" sz="1200" dirty="0" smtClean="0"/>
              <a:t>The left image didn’t use flash and became blurred to look at, whilst the photograph on the right had used flash and captured the amp well showing off the detail of the object.</a:t>
            </a:r>
            <a:endParaRPr lang="en-GB" sz="1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8024" y="2852936"/>
            <a:ext cx="3707904" cy="278092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4531" y="2868884"/>
            <a:ext cx="3707904" cy="2780928"/>
          </a:xfrm>
          <a:prstGeom prst="rect">
            <a:avLst/>
          </a:prstGeom>
        </p:spPr>
      </p:pic>
    </p:spTree>
    <p:extLst>
      <p:ext uri="{BB962C8B-B14F-4D97-AF65-F5344CB8AC3E}">
        <p14:creationId xmlns:p14="http://schemas.microsoft.com/office/powerpoint/2010/main" val="4064365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Software</a:t>
            </a:r>
            <a:endParaRPr lang="en-GB" sz="3200" dirty="0"/>
          </a:p>
        </p:txBody>
      </p:sp>
      <p:sp>
        <p:nvSpPr>
          <p:cNvPr id="3" name="Content Placeholder 2"/>
          <p:cNvSpPr>
            <a:spLocks noGrp="1"/>
          </p:cNvSpPr>
          <p:nvPr>
            <p:ph idx="1"/>
          </p:nvPr>
        </p:nvSpPr>
        <p:spPr>
          <a:xfrm>
            <a:off x="457200" y="1412776"/>
            <a:ext cx="8229600" cy="4968552"/>
          </a:xfrm>
        </p:spPr>
        <p:txBody>
          <a:bodyPr>
            <a:normAutofit/>
          </a:bodyPr>
          <a:lstStyle/>
          <a:p>
            <a:pPr marL="0" indent="0">
              <a:buNone/>
            </a:pPr>
            <a:r>
              <a:rPr lang="en-GB" sz="1200" dirty="0" smtClean="0"/>
              <a:t>I have used Adobe Photoshop CS6 to create my media product.</a:t>
            </a:r>
          </a:p>
          <a:p>
            <a:pPr marL="0" indent="0">
              <a:buNone/>
            </a:pPr>
            <a:endParaRPr lang="en-GB" sz="1200" dirty="0" smtClean="0"/>
          </a:p>
          <a:p>
            <a:pPr marL="0" indent="0">
              <a:buNone/>
            </a:pPr>
            <a:r>
              <a:rPr lang="en-GB" sz="1200" dirty="0" smtClean="0"/>
              <a:t>I have learnt how to edit my photographs effectively for the front cover, contents and double </a:t>
            </a:r>
            <a:r>
              <a:rPr lang="en-GB" sz="1200" dirty="0" smtClean="0"/>
              <a:t>page spread. I have done this by asking for help from teachers and also researching how to achieve different effects on my images.</a:t>
            </a:r>
            <a:endParaRPr lang="en-GB" sz="1200" dirty="0" smtClean="0"/>
          </a:p>
          <a:p>
            <a:pPr marL="0" indent="0">
              <a:buNone/>
            </a:pPr>
            <a:endParaRPr lang="en-GB" sz="1200" dirty="0" smtClean="0"/>
          </a:p>
          <a:p>
            <a:pPr marL="0" indent="0">
              <a:buNone/>
            </a:pPr>
            <a:r>
              <a:rPr lang="en-GB" sz="1200" dirty="0" smtClean="0"/>
              <a:t>I have learnt how to use different types of tools in different ways in order to edit my images</a:t>
            </a:r>
            <a:r>
              <a:rPr lang="en-GB" sz="1200" dirty="0" smtClean="0"/>
              <a:t>. I have learnt how to use the selection tool and lasso tool that allowed me to select certain parts of my image to change. I have learnt how to use the  </a:t>
            </a:r>
            <a:r>
              <a:rPr lang="en-GB" sz="1200" dirty="0" smtClean="0"/>
              <a:t>text tool effectively to get all the text I wanted to have onto my pages. I have learn how to use the free transformation tool to resize and rotate images. I have learnt how to use the healing tool and fill tool to remove marks by selecting them and filling them in with the content aware selection. I have learnt how to use the blur tool and sharpen tool effectively to remove marks and to sharpen parts of the image which I think needed to be sharp for my audience.</a:t>
            </a:r>
            <a:endParaRPr lang="en-GB" sz="1200" dirty="0" smtClean="0"/>
          </a:p>
          <a:p>
            <a:pPr marL="0" indent="0">
              <a:buNone/>
            </a:pPr>
            <a:endParaRPr lang="en-GB" sz="1200" dirty="0" smtClean="0"/>
          </a:p>
          <a:p>
            <a:pPr marL="0" indent="0">
              <a:buNone/>
            </a:pPr>
            <a:r>
              <a:rPr lang="en-GB" sz="1200" dirty="0" smtClean="0"/>
              <a:t>I think that I have gained more confidence, control and skills within the Photoshop software that allows me to be able to edit my images more successfully</a:t>
            </a:r>
            <a:r>
              <a:rPr lang="en-GB" sz="1200" dirty="0" smtClean="0"/>
              <a:t>. I will keep these skills with me to help to edit more work and projects.</a:t>
            </a:r>
            <a:endParaRPr lang="en-GB" sz="1200" dirty="0" smtClean="0"/>
          </a:p>
          <a:p>
            <a:pPr marL="0" indent="0">
              <a:buNone/>
            </a:pPr>
            <a:endParaRPr lang="en-GB" sz="1200" dirty="0" smtClean="0"/>
          </a:p>
          <a:p>
            <a:pPr marL="0" indent="0">
              <a:buNone/>
            </a:pPr>
            <a:r>
              <a:rPr lang="en-GB" sz="1200" dirty="0" smtClean="0"/>
              <a:t>I have learnt how to use the lasso tool, healing tool, selection tool, free transform path, blur tool, burn tool and shape tool.</a:t>
            </a:r>
          </a:p>
          <a:p>
            <a:pPr marL="0" indent="0">
              <a:buNone/>
            </a:pPr>
            <a:endParaRPr lang="en-GB" sz="1200" dirty="0" smtClean="0"/>
          </a:p>
          <a:p>
            <a:pPr marL="0" indent="0">
              <a:buNone/>
            </a:pPr>
            <a:endParaRPr lang="en-GB" sz="1200" dirty="0"/>
          </a:p>
          <a:p>
            <a:pPr marL="0" indent="0">
              <a:buNone/>
            </a:pPr>
            <a:endParaRPr lang="en-GB" sz="1200" dirty="0" smtClean="0"/>
          </a:p>
          <a:p>
            <a:pPr marL="0" indent="0">
              <a:buNone/>
            </a:pPr>
            <a:endParaRPr lang="en-GB" sz="1200" dirty="0"/>
          </a:p>
          <a:p>
            <a:pPr marL="0" indent="0">
              <a:buNone/>
            </a:pPr>
            <a:r>
              <a:rPr lang="en-GB" sz="1200" dirty="0" smtClean="0"/>
              <a:t> </a:t>
            </a:r>
          </a:p>
          <a:p>
            <a:pPr marL="0" indent="0">
              <a:buNone/>
            </a:pPr>
            <a:r>
              <a:rPr lang="en-GB" sz="1200" dirty="0" smtClean="0"/>
              <a:t>I think that my development of photographs shows how I have developed my skills in Adobe Photoshop</a:t>
            </a:r>
            <a:r>
              <a:rPr lang="en-GB" sz="1200" dirty="0" smtClean="0"/>
              <a:t>. I think that this shows because you can see how the steps of the development has changed my final image used in my music magazine.</a:t>
            </a:r>
            <a:endParaRPr lang="en-GB" sz="1200"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8725" r="96607" b="78258"/>
          <a:stretch/>
        </p:blipFill>
        <p:spPr bwMode="auto">
          <a:xfrm>
            <a:off x="504073" y="4941168"/>
            <a:ext cx="634360" cy="317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31897" r="96607" b="63362"/>
          <a:stretch/>
        </p:blipFill>
        <p:spPr bwMode="auto">
          <a:xfrm>
            <a:off x="1178238" y="4941168"/>
            <a:ext cx="441434" cy="317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52828" r="96607" b="43077"/>
          <a:stretch/>
        </p:blipFill>
        <p:spPr bwMode="auto">
          <a:xfrm>
            <a:off x="1719451" y="4941168"/>
            <a:ext cx="476285" cy="323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69926" r="96607" b="26303"/>
          <a:stretch/>
        </p:blipFill>
        <p:spPr bwMode="auto">
          <a:xfrm>
            <a:off x="2267744" y="4941168"/>
            <a:ext cx="441434" cy="323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2694" r="88047" b="38901"/>
          <a:stretch/>
        </p:blipFill>
        <p:spPr bwMode="auto">
          <a:xfrm>
            <a:off x="2867274" y="4812917"/>
            <a:ext cx="1555203" cy="614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55927" r="87805" b="35237"/>
          <a:stretch/>
        </p:blipFill>
        <p:spPr bwMode="auto">
          <a:xfrm>
            <a:off x="4572000" y="4797152"/>
            <a:ext cx="1586734" cy="646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7874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Internet Sites</a:t>
            </a:r>
            <a:endParaRPr lang="en-GB" sz="3200" dirty="0"/>
          </a:p>
        </p:txBody>
      </p:sp>
      <p:sp>
        <p:nvSpPr>
          <p:cNvPr id="3" name="Content Placeholder 2"/>
          <p:cNvSpPr>
            <a:spLocks noGrp="1"/>
          </p:cNvSpPr>
          <p:nvPr>
            <p:ph idx="1"/>
          </p:nvPr>
        </p:nvSpPr>
        <p:spPr>
          <a:xfrm>
            <a:off x="457200" y="1600201"/>
            <a:ext cx="8229600" cy="3989040"/>
          </a:xfrm>
        </p:spPr>
        <p:txBody>
          <a:bodyPr>
            <a:normAutofit/>
          </a:bodyPr>
          <a:lstStyle/>
          <a:p>
            <a:pPr marL="0" indent="0">
              <a:buNone/>
            </a:pPr>
            <a:r>
              <a:rPr lang="en-GB" sz="1200" dirty="0" smtClean="0"/>
              <a:t>To post my media product and create a blog I have used </a:t>
            </a:r>
            <a:r>
              <a:rPr lang="en-GB" sz="1200" dirty="0" smtClean="0">
                <a:hlinkClick r:id="rId2"/>
              </a:rPr>
              <a:t>www.wix.co.uk</a:t>
            </a:r>
            <a:r>
              <a:rPr lang="en-GB" sz="1200" dirty="0" smtClean="0"/>
              <a:t> </a:t>
            </a:r>
          </a:p>
          <a:p>
            <a:pPr marL="0" indent="0">
              <a:buNone/>
            </a:pPr>
            <a:endParaRPr lang="en-GB" sz="1200" dirty="0" smtClean="0"/>
          </a:p>
          <a:p>
            <a:pPr marL="0" indent="0">
              <a:buNone/>
            </a:pPr>
            <a:r>
              <a:rPr lang="en-GB" sz="1200" dirty="0" smtClean="0"/>
              <a:t>This was my first time using this site to publish my work on a blog.  As I am not used to blogging I did some research before hand on how I could layout my work and how to present my work to the readers. With this in mind I could then start to design my </a:t>
            </a:r>
            <a:r>
              <a:rPr lang="en-GB" sz="1200" dirty="0"/>
              <a:t>W</a:t>
            </a:r>
            <a:r>
              <a:rPr lang="en-GB" sz="1200" dirty="0" smtClean="0"/>
              <a:t>ix pages in order to fit in and show my product in the different parts of the process including the research, planning and final piece</a:t>
            </a:r>
            <a:r>
              <a:rPr lang="en-GB" sz="1200" dirty="0" smtClean="0"/>
              <a:t>.</a:t>
            </a:r>
          </a:p>
          <a:p>
            <a:pPr marL="0" indent="0">
              <a:buNone/>
            </a:pPr>
            <a:endParaRPr lang="en-GB" sz="1200" dirty="0" smtClean="0"/>
          </a:p>
          <a:p>
            <a:pPr marL="0" indent="0">
              <a:buNone/>
            </a:pPr>
            <a:r>
              <a:rPr lang="en-GB" sz="1200" dirty="0" smtClean="0"/>
              <a:t>I had some difficulties with the site sometimes not being able to save my work which I then had to fix in my own time in order to stay on task with the media product</a:t>
            </a:r>
            <a:r>
              <a:rPr lang="en-GB" sz="1200" dirty="0" smtClean="0"/>
              <a:t>. I found that this knocked me back with some parts of my work as I kept having to repeat my work as the pages sometimes wouldn’t save.</a:t>
            </a:r>
            <a:endParaRPr lang="en-GB" sz="1200" dirty="0" smtClean="0"/>
          </a:p>
          <a:p>
            <a:pPr marL="0" indent="0">
              <a:buNone/>
            </a:pPr>
            <a:endParaRPr lang="en-GB" sz="1200" dirty="0"/>
          </a:p>
          <a:p>
            <a:pPr marL="0" indent="0">
              <a:buNone/>
            </a:pPr>
            <a:r>
              <a:rPr lang="en-GB" sz="1200" dirty="0" smtClean="0"/>
              <a:t>I also used google to help me research and collect ideas for creating my media piece. This research is included on my blog and  has really helped me to produce my music magazine</a:t>
            </a:r>
            <a:r>
              <a:rPr lang="en-GB" sz="1200" dirty="0" smtClean="0"/>
              <a:t>. I found out a lot of helpful research on front covers, contents, pages, double page spreads and the different features that are used in the magazines.</a:t>
            </a:r>
            <a:endParaRPr lang="en-GB" sz="1200" dirty="0" smtClean="0"/>
          </a:p>
          <a:p>
            <a:pPr marL="0" indent="0">
              <a:buNone/>
            </a:pPr>
            <a:endParaRPr lang="en-GB" sz="1200" dirty="0" smtClean="0"/>
          </a:p>
          <a:p>
            <a:pPr marL="0" indent="0">
              <a:buNone/>
            </a:pPr>
            <a:r>
              <a:rPr lang="en-GB" sz="1200" dirty="0" smtClean="0"/>
              <a:t>When coming to creating my evaluation of the final product I used many different sites to find different ways to present my answers to the questions. </a:t>
            </a:r>
            <a:r>
              <a:rPr lang="en-GB" sz="1200" dirty="0" smtClean="0"/>
              <a:t>I have used Prezi, Powtoon, Popplet, Padlet and Microsoft PowerPoint. I have chosen these to present my work as I think that these sites present my media product differently. I also feel like I can explain my work better using different types of websites as they all differ from each other.</a:t>
            </a:r>
            <a:endParaRPr lang="en-GB" sz="1200" dirty="0"/>
          </a:p>
        </p:txBody>
      </p:sp>
      <p:pic>
        <p:nvPicPr>
          <p:cNvPr id="1026" name="Picture 2" descr="http://vlexo.net/wp-content/uploads/2013/04/wix-log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7406" b="20271"/>
          <a:stretch/>
        </p:blipFill>
        <p:spPr bwMode="auto">
          <a:xfrm>
            <a:off x="5364088" y="1150883"/>
            <a:ext cx="2719562" cy="86710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d1qb2nb5cznatu.cloudfront.net/startups/i/52098-2b1081b5cb4608372841688bffb9d9bf-medium_jpg.jpg?buster=13304501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3907" y="5428592"/>
            <a:ext cx="1296144" cy="12961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prezi-a.akamaihd.net/press-versioned/113-666308945f5cce4b62a8765176e06f3e87b28241/press/img/kit/prezi_logos/prezi_horizontal.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5346072"/>
            <a:ext cx="2372454" cy="136658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b.vimeocdn.com/ps/491/491042_30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71253" y="5428592"/>
            <a:ext cx="1392835" cy="134622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ctreichler.wikispaces.com/file/view/padlet_blog_300.png/418860030/210x210/padlet_blog_300.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5354" y="5428592"/>
            <a:ext cx="1390737" cy="139073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img3.wikia.nocookie.net/__cb20120509173954/logopedia/images/0/04/PowerPoint.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2280" y="5406668"/>
            <a:ext cx="1511928" cy="1451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8749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764</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By Rebecca Bray</vt:lpstr>
      <vt:lpstr>Hardware</vt:lpstr>
      <vt:lpstr>Software</vt:lpstr>
      <vt:lpstr>Internet Sites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6</dc:title>
  <dc:creator>X6403(Rebecca Louise Bray)</dc:creator>
  <cp:lastModifiedBy>Rebecca</cp:lastModifiedBy>
  <cp:revision>12</cp:revision>
  <dcterms:created xsi:type="dcterms:W3CDTF">2015-03-25T11:45:48Z</dcterms:created>
  <dcterms:modified xsi:type="dcterms:W3CDTF">2015-04-25T11:28:04Z</dcterms:modified>
</cp:coreProperties>
</file>